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0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5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5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5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865560"/>
            <a:ext cx="9144000" cy="2247374"/>
          </a:xfrm>
          <a:solidFill>
            <a:schemeClr val="bg1">
              <a:alpha val="63000"/>
            </a:schemeClr>
          </a:solidFill>
          <a:ln>
            <a:solidFill>
              <a:schemeClr val="accent1"/>
            </a:solidFill>
          </a:ln>
        </p:spPr>
        <p:txBody>
          <a:bodyPr anchor="t">
            <a:normAutofit fontScale="90000"/>
          </a:bodyPr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BUZZ VS. BITE</a:t>
            </a:r>
            <a:br>
              <a:rPr lang="en-US" dirty="0" smtClean="0">
                <a:latin typeface="Baskerville" charset="0"/>
                <a:ea typeface="Baskerville" charset="0"/>
                <a:cs typeface="Baskerville" charset="0"/>
              </a:rPr>
            </a:b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Alcohol and Bitterness in</a:t>
            </a:r>
            <a:br>
              <a:rPr lang="en-US" dirty="0" smtClean="0">
                <a:latin typeface="Baskerville" charset="0"/>
                <a:ea typeface="Baskerville" charset="0"/>
                <a:cs typeface="Baskerville" charset="0"/>
              </a:rPr>
            </a:b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American Beers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1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5175"/>
          </a:xfrm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This is a temporary place holder</a:t>
            </a:r>
          </a:p>
          <a:p>
            <a:r>
              <a:rPr lang="en-US" dirty="0" smtClean="0"/>
              <a:t>This PPT should guild us through the 20 minute presentation</a:t>
            </a:r>
          </a:p>
          <a:p>
            <a:r>
              <a:rPr lang="en-US" dirty="0" smtClean="0"/>
              <a:t>The backgrounds are optional (and editable), but I thought they’d add some lightness to the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3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7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8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44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Baskerville</vt:lpstr>
      <vt:lpstr>Calibri</vt:lpstr>
      <vt:lpstr>Calibri Light</vt:lpstr>
      <vt:lpstr>Office Theme</vt:lpstr>
      <vt:lpstr>BUZZ VS. BITE Alcohol and Bitterness in American Beers</vt:lpstr>
      <vt:lpstr>Introduction</vt:lpstr>
      <vt:lpstr>Our Process</vt:lpstr>
      <vt:lpstr>Results </vt:lpstr>
      <vt:lpstr>Conclusion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Beers in the USA</dc:title>
  <dc:creator>Microsoft Office User</dc:creator>
  <cp:lastModifiedBy>Microsoft Office User</cp:lastModifiedBy>
  <cp:revision>6</cp:revision>
  <dcterms:created xsi:type="dcterms:W3CDTF">2018-06-19T21:14:25Z</dcterms:created>
  <dcterms:modified xsi:type="dcterms:W3CDTF">2018-06-21T20:28:11Z</dcterms:modified>
</cp:coreProperties>
</file>